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B3DA04-A2F6-43C0-8D4A-0D19D3064C22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1EBFC4-502E-4B4A-BB04-7E15143C2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video.net/" TargetMode="External"/><Relationship Id="rId2" Type="http://schemas.openxmlformats.org/officeDocument/2006/relationships/hyperlink" Target="http://www.nitratam.net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op_10_samykh_poleznykh_letnikh_ya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183880" cy="1051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Сезон ягод в разгаре :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польза и вред 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профилактика инфекционных и неинфекционных болезней</a:t>
            </a:r>
            <a:endParaRPr lang="ru-RU" dirty="0"/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8388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Вред и противопоказания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93620"/>
            <a:ext cx="8183880" cy="5064380"/>
          </a:xfrm>
        </p:spPr>
        <p:txBody>
          <a:bodyPr>
            <a:norm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технологии выращивания арбузов отрицательно сказываются на их качестве. Для быстрого роста и богатого урожая применяют химические удобрения.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людей со слабым ЖКТ нитраты могут вызвать рвоту, расстройство кишечника, повышение температуры, слабость. Это особенно опасно для детей и пожилых людей.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хронические заболевания органов пищеварения;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мочекаменная болезнь (мочегонное действие может вызвать движение камней);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понос;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поздние сроки беременности.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Профилактика инфекционных и неинфекционных болезней </a:t>
            </a:r>
            <a:endParaRPr lang="ru-RU" dirty="0"/>
          </a:p>
        </p:txBody>
      </p:sp>
      <p:pic>
        <p:nvPicPr>
          <p:cNvPr id="6" name="Содержимое 5" descr="248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768752" cy="43204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183880" cy="6766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предупреждения заболеваний, связанных с употреблением некачественных или инфицированных овощей, ягод и фруктов необходимо соблюдать следующие правила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приобретать овощи, ягоды, фрукты в неустановленных и необорудованных местах торговли, с земли, особенно расположенных вдоль автомобильных дорог;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спрашивать у продавцов документы, подтверждающие происхождение, качество и безопасность реализуемой продукции: накладная, удостоверение о качестве отечественной продукции, сертификат или декларация соответствия;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приобретать овощи, ягоды, фрукты, в т.ч. арбузы и дыни только с целостной кожурой, без признаков загнивания и порчи, т.к. продажа продукции с явными признаками порчи запрещена. Помните, что реализация бахчевых культур с надрезами для определения их спелости не допускается, т.к. это может явиться причиной загрязнения продукта, в т.ч. и возбудителями опасных заболеваний;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овощи, ягоды, фрукты относятся к скоропортящимся продуктам, поэтому их необходимо хранить холодильниках или других прохладных и неосвещенных местах;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употреблением фрукты, ягоды, овощи, бахчевые мыть под краном и ополаскивать кипяченой водой;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соблюдать правила личной гигиены, чаще мыть руки, особенно перед едой.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и вред черники </a:t>
            </a:r>
            <a:endParaRPr lang="ru-RU" dirty="0"/>
          </a:p>
        </p:txBody>
      </p:sp>
      <p:pic>
        <p:nvPicPr>
          <p:cNvPr id="5" name="Содержимое 4" descr="CHern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73081" cy="4271222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764704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Черника</a:t>
            </a:r>
            <a:r>
              <a:rPr lang="ru-RU" dirty="0" smtClean="0"/>
              <a:t> – это низкорослые кусты северной лесной ягоды, которая характеризуется кисло-сладким вкусом. </a:t>
            </a:r>
            <a:endParaRPr lang="ru-RU" dirty="0"/>
          </a:p>
        </p:txBody>
      </p:sp>
      <p:pic>
        <p:nvPicPr>
          <p:cNvPr id="9" name="Рисунок 8" descr="chernika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912324" cy="187220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852936"/>
            <a:ext cx="92160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Оказывает мощное бактерицидное воздействие.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Незаменимый продукт в период беременности.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Черника обладает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антиоксидантными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свойствами.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Предупреждает заболевания зрительных органов и улучшает остроту зрения.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Обладает очистительным свойством и улучшает обмен веществ.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Регулярное употребление черники способствует лечению заболеваний желудочно-кишечного тракта.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Содержит мало калорий.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Эффективна при воспалительных процессах.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Предупреждает осложнения сахарного диабета.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Делает лечение простудных и инфекционных заболеваний более эффективным.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Способствует профилактике и лечению заболеваний мочеполовых путей.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Используется как универсальный профилактический препарат.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Улучшает состояние кожи.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Вред черники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536" y="1611031"/>
            <a:ext cx="79208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Вызывает аллергические реакции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Сильно накапливает в себе вредные вещества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Если чернику собирать в экологически неблагоприятных районах, она становится очень опасной для употребления, потому что хорошо впитывает радиацию и химикаты;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Содержит щавелевую кислоту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Из-за этого черника не рекомендована в больших количествах людям с болезнями желчевыводящих путей, мочекаменной болезнью и панкреатитом;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Польза и вред садовой клубники </a:t>
            </a:r>
            <a:endParaRPr lang="ru-RU" dirty="0"/>
          </a:p>
        </p:txBody>
      </p:sp>
      <p:pic>
        <p:nvPicPr>
          <p:cNvPr id="6" name="Содержимое 5" descr="klubnika-6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447585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Клубника содержит в себе целую коллекцию разнообразных витаминов, в том числе В5 и С, минералов, таких как магний, медь, фосфор, марганец, калий, цинк и кальций. Ягоды клубники повышают аппетит, оказывают мочегонное действие. Она замедляет процессы, приводящие к старению организма, помогает бороться с авитаминозом, полезна при гипертонии, заболеваниях щитовидной железы и кишечных расстройствах</a:t>
            </a:r>
            <a:endParaRPr lang="ru-RU" sz="2400" dirty="0"/>
          </a:p>
        </p:txBody>
      </p:sp>
      <p:pic>
        <p:nvPicPr>
          <p:cNvPr id="4" name="Содержимое 3" descr="small_information_items_2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1872208" cy="1512168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332656"/>
            <a:ext cx="47880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Клубника, эта благоуханная ягода первой появляется на нашем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пополняя отощавший за зиму запас витаминов.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6766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Вред садовой клубники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27896" cy="4896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часто, в погоне за прибылью, недобросовестные предприниматели, выращивающие клубнику, стремясь ускорить созревание ягод применяют различные удобрения и стимуляторы роста, которые, накапливаясь в ягодах, не только не приносят пользы организму, но и способны вызвать аллергические реакции, желудочно-кишечные расстройства, а в тяжелых случаях — отравление. Особенно опасна в этом отношении клубника, продающаяся в самом начале сезона. Поскольку не каждая хозяйка имеет в своем распоряжении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нитратомер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непосредственно перед покупкой проверить качество ягод, лучше покупать первую клубнику исключительно в магазинах, где имеется сертификат, подтверждающий безопасность продукции.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разгар ягодного сезона шанс купить клубнику, выращенную с применением большого количества удобрений, снижается, однако появляется риск приобретения клубники, привезенной из районов с повышенным радиационным фоном. Поэтому даже если вам очень хочется купить отборных ягод по недорогой цене, лучше совершать покупки на официальных рынках, где вся продукция подобного рода проходит через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радиационный дозиметр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вы будете уверены в ее безопасности.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/>
          <a:lstStyle/>
          <a:p>
            <a:r>
              <a:rPr lang="ru-RU" dirty="0" err="1" smtClean="0"/>
              <a:t>Арбуз:польза</a:t>
            </a:r>
            <a:r>
              <a:rPr lang="ru-RU" dirty="0" smtClean="0"/>
              <a:t> и вред </a:t>
            </a:r>
            <a:endParaRPr lang="ru-RU" dirty="0"/>
          </a:p>
        </p:txBody>
      </p:sp>
      <p:pic>
        <p:nvPicPr>
          <p:cNvPr id="6" name="Содержимое 5" descr="arbuz_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23925"/>
            <a:ext cx="6573887" cy="345129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764704"/>
            <a:ext cx="818388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Польза для организма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183880" cy="4776348"/>
          </a:xfrm>
        </p:spPr>
        <p:txBody>
          <a:bodyPr>
            <a:normAutofit lnSpcReduction="10000"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Обладает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мочегонным действием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отличие от аптечных препаратов, очищает почки и мочевыводящие пути, не вымывая при этом из организма полезные микроэлементы. Применяется при отеках для выведения лишней жидкости. А при цистите способствует быстрому очищению почек и мочевого пузыря.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Прекрасно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утоляет жажду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поскольку на 90 % состоит из воды.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Подходит как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заменитель сладостей для диабетиков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в умеренном количестве не влияет на уровень сахара в крови.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плодах содержится клетчатка (приблизительно 0,4 г на 100 г). Она ускоряет работу кишечника и обменные процессы, поэтому будет полезна людям с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хроническими запорами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Вместе со скопившимися продуктами переработки пищи организм очистится от шлаков и токсинов.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желчегонной функции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большие порции (до 3–5 кг мякоти в сутки) рекомендуют при болезни Боткина, холецистите, циррозе, отравлении.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стимулирует мозговое кровообращение, способствует улучшению памяти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регулярном употреблении снижается холестерин в крови, уменьшается риск сосудистых болезней и инсульта.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Арбузные антиоксиданты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замедляют старение клеток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улучшают состояние кожи, волос, ногтей. Не зря арбуз называют «ягодой молодости».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3040</TotalTime>
  <Words>277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Сезон ягод в разгаре :польза и вред , профилактика инфекционных и неинфекционных болезней</vt:lpstr>
      <vt:lpstr>Польза и вред черники </vt:lpstr>
      <vt:lpstr>Слайд 3</vt:lpstr>
      <vt:lpstr>Вред черники </vt:lpstr>
      <vt:lpstr>Польза и вред садовой клубники </vt:lpstr>
      <vt:lpstr>Клубника содержит в себе целую коллекцию разнообразных витаминов, в том числе В5 и С, минералов, таких как магний, медь, фосфор, марганец, калий, цинк и кальций. Ягоды клубники повышают аппетит, оказывают мочегонное действие. Она замедляет процессы, приводящие к старению организма, помогает бороться с авитаминозом, полезна при гипертонии, заболеваниях щитовидной железы и кишечных расстройствах</vt:lpstr>
      <vt:lpstr>Вред садовой клубники </vt:lpstr>
      <vt:lpstr>Арбуз:польза и вред </vt:lpstr>
      <vt:lpstr>Польза для организма </vt:lpstr>
      <vt:lpstr>Вред и противопоказания </vt:lpstr>
      <vt:lpstr>Профилактика инфекционных и неинфекционных болезней </vt:lpstr>
      <vt:lpstr>В целях предупреждения заболеваний, связанных с употреблением некачественных или инфицированных овощей, ягод и фруктов необходимо соблюдать следующие правила:  не приобретать овощи, ягоды, фрукты в неустановленных и необорудованных местах торговли, с земли, особенно расположенных вдоль автомобильных дорог;  спрашивать у продавцов документы, подтверждающие происхождение, качество и безопасность реализуемой продукции: накладная, удостоверение о качестве отечественной продукции, сертификат или декларация соответствия;   приобретать овощи, ягоды, фрукты, в т.ч. арбузы и дыни только с целостной кожурой, без признаков загнивания и порчи, т.к. продажа продукции с явными признаками порчи запрещена. Помните, что реализация бахчевых культур с надрезами для определения их спелости не допускается, т.к. это может явиться причиной загрязнения продукта, в т.ч. и возбудителями опасных заболеваний;   овощи, ягоды, фрукты относятся к скоропортящимся продуктам, поэтому их необходимо хранить холодильниках или других прохладных и неосвещенных местах;  перед употреблением фрукты, ягоды, овощи, бахчевые мыть под краном и ополаскивать кипяченой водой;  соблюдать правила личной гигиены, чаще мыть руки, особенно перед едой.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2018-07-10T08:58:06Z</dcterms:created>
  <dcterms:modified xsi:type="dcterms:W3CDTF">2018-07-12T22:29:39Z</dcterms:modified>
</cp:coreProperties>
</file>